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297" r:id="rId38"/>
    <p:sldId id="259" r:id="rId39"/>
    <p:sldId id="298" r:id="rId40"/>
    <p:sldId id="303" r:id="rId41"/>
    <p:sldId id="302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>
        <p:scale>
          <a:sx n="100" d="100"/>
          <a:sy n="100" d="100"/>
        </p:scale>
        <p:origin x="34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60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62" y="4000690"/>
            <a:ext cx="1809957" cy="19273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162" y="2073377"/>
            <a:ext cx="1809957" cy="19273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2073377"/>
            <a:ext cx="3855831" cy="3855831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119" y="169068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9119" y="4000690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5674994" y="257125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5674993" y="4746324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10574334" y="231870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10574334" y="4427107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524" y="207337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4524" y="298042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4524" y="4248444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4524" y="5155494"/>
            <a:ext cx="773714" cy="77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571</Words>
  <Application>Microsoft Office PowerPoint</Application>
  <PresentationFormat>Widescreen</PresentationFormat>
  <Paragraphs>192</Paragraphs>
  <Slides>44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Does this person exist?</vt:lpstr>
      <vt:lpstr>Generating images</vt:lpstr>
      <vt:lpstr>What is a correctly generated image?</vt:lpstr>
      <vt:lpstr>Use another AI!</vt:lpstr>
      <vt:lpstr>Generator vs Discriminator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64</cp:revision>
  <dcterms:created xsi:type="dcterms:W3CDTF">2023-12-27T22:51:40Z</dcterms:created>
  <dcterms:modified xsi:type="dcterms:W3CDTF">2024-01-01T11:53:50Z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